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7" r:id="rId4"/>
    <p:sldId id="361" r:id="rId5"/>
    <p:sldId id="374" r:id="rId6"/>
    <p:sldId id="375" r:id="rId7"/>
    <p:sldId id="376" r:id="rId8"/>
    <p:sldId id="377" r:id="rId9"/>
    <p:sldId id="379" r:id="rId10"/>
    <p:sldId id="380" r:id="rId11"/>
    <p:sldId id="378" r:id="rId12"/>
    <p:sldId id="373" r:id="rId13"/>
    <p:sldId id="362" r:id="rId14"/>
    <p:sldId id="363" r:id="rId15"/>
    <p:sldId id="364" r:id="rId16"/>
    <p:sldId id="367" r:id="rId17"/>
    <p:sldId id="368" r:id="rId18"/>
    <p:sldId id="369" r:id="rId19"/>
    <p:sldId id="371" r:id="rId20"/>
    <p:sldId id="3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33E71-9FDF-47E5-9E20-CD78CD1EA15D}" v="1302" dt="2019-06-09T00:08:09.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1" d="100"/>
          <a:sy n="81"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11033E71-9FDF-47E5-9E20-CD78CD1EA15D}"/>
    <pc:docChg chg="undo custSel addSld delSld modSld sldOrd">
      <pc:chgData name="Robert Thornton" userId="9f1969b453f71bbb" providerId="LiveId" clId="{11033E71-9FDF-47E5-9E20-CD78CD1EA15D}" dt="2019-06-09T00:08:09.422" v="1301" actId="20577"/>
      <pc:docMkLst>
        <pc:docMk/>
      </pc:docMkLst>
      <pc:sldChg chg="modSp">
        <pc:chgData name="Robert Thornton" userId="9f1969b453f71bbb" providerId="LiveId" clId="{11033E71-9FDF-47E5-9E20-CD78CD1EA15D}" dt="2019-06-08T22:50:11.072" v="45" actId="27636"/>
        <pc:sldMkLst>
          <pc:docMk/>
          <pc:sldMk cId="1754616018" sldId="267"/>
        </pc:sldMkLst>
        <pc:spChg chg="mod">
          <ac:chgData name="Robert Thornton" userId="9f1969b453f71bbb" providerId="LiveId" clId="{11033E71-9FDF-47E5-9E20-CD78CD1EA15D}" dt="2019-06-08T22:48:22.949" v="43" actId="14100"/>
          <ac:spMkLst>
            <pc:docMk/>
            <pc:sldMk cId="1754616018" sldId="267"/>
            <ac:spMk id="2" creationId="{2FC4503C-33B9-4D0E-8B5B-F53DE3B3C83C}"/>
          </ac:spMkLst>
        </pc:spChg>
        <pc:spChg chg="mod">
          <ac:chgData name="Robert Thornton" userId="9f1969b453f71bbb" providerId="LiveId" clId="{11033E71-9FDF-47E5-9E20-CD78CD1EA15D}" dt="2019-06-08T22:50:11.072" v="45" actId="27636"/>
          <ac:spMkLst>
            <pc:docMk/>
            <pc:sldMk cId="1754616018" sldId="267"/>
            <ac:spMk id="3" creationId="{7C421AC8-238B-46E7-AFAE-0AF38595F50A}"/>
          </ac:spMkLst>
        </pc:spChg>
      </pc:sldChg>
      <pc:sldChg chg="modSp">
        <pc:chgData name="Robert Thornton" userId="9f1969b453f71bbb" providerId="LiveId" clId="{11033E71-9FDF-47E5-9E20-CD78CD1EA15D}" dt="2019-06-08T22:47:30.380" v="1" actId="14100"/>
        <pc:sldMkLst>
          <pc:docMk/>
          <pc:sldMk cId="1958259938" sldId="279"/>
        </pc:sldMkLst>
        <pc:cxnChg chg="mod">
          <ac:chgData name="Robert Thornton" userId="9f1969b453f71bbb" providerId="LiveId" clId="{11033E71-9FDF-47E5-9E20-CD78CD1EA15D}" dt="2019-06-08T22:47:30.380" v="1" actId="14100"/>
          <ac:cxnSpMkLst>
            <pc:docMk/>
            <pc:sldMk cId="1958259938" sldId="279"/>
            <ac:cxnSpMk id="7" creationId="{033B7851-F7EE-4571-8BFD-C0915EB9ECFF}"/>
          </ac:cxnSpMkLst>
        </pc:cxnChg>
      </pc:sldChg>
      <pc:sldChg chg="modSp del">
        <pc:chgData name="Robert Thornton" userId="9f1969b453f71bbb" providerId="LiveId" clId="{11033E71-9FDF-47E5-9E20-CD78CD1EA15D}" dt="2019-06-08T23:36:56.073" v="155" actId="2696"/>
        <pc:sldMkLst>
          <pc:docMk/>
          <pc:sldMk cId="1885943494" sldId="337"/>
        </pc:sldMkLst>
        <pc:spChg chg="mod">
          <ac:chgData name="Robert Thornton" userId="9f1969b453f71bbb" providerId="LiveId" clId="{11033E71-9FDF-47E5-9E20-CD78CD1EA15D}" dt="2019-06-08T23:35:35.722" v="80" actId="20577"/>
          <ac:spMkLst>
            <pc:docMk/>
            <pc:sldMk cId="1885943494" sldId="337"/>
            <ac:spMk id="2" creationId="{A8C95632-FC1E-490E-897A-57E7EF6F4E78}"/>
          </ac:spMkLst>
        </pc:spChg>
      </pc:sldChg>
      <pc:sldChg chg="modSp modAnim">
        <pc:chgData name="Robert Thornton" userId="9f1969b453f71bbb" providerId="LiveId" clId="{11033E71-9FDF-47E5-9E20-CD78CD1EA15D}" dt="2019-06-08T23:43:13.259" v="272"/>
        <pc:sldMkLst>
          <pc:docMk/>
          <pc:sldMk cId="605653450" sldId="361"/>
        </pc:sldMkLst>
        <pc:spChg chg="mod">
          <ac:chgData name="Robert Thornton" userId="9f1969b453f71bbb" providerId="LiveId" clId="{11033E71-9FDF-47E5-9E20-CD78CD1EA15D}" dt="2019-06-08T23:36:52.384" v="154" actId="20577"/>
          <ac:spMkLst>
            <pc:docMk/>
            <pc:sldMk cId="605653450" sldId="361"/>
            <ac:spMk id="2" creationId="{A8C95632-FC1E-490E-897A-57E7EF6F4E78}"/>
          </ac:spMkLst>
        </pc:spChg>
        <pc:spChg chg="mod">
          <ac:chgData name="Robert Thornton" userId="9f1969b453f71bbb" providerId="LiveId" clId="{11033E71-9FDF-47E5-9E20-CD78CD1EA15D}" dt="2019-06-08T23:43:13.259" v="272"/>
          <ac:spMkLst>
            <pc:docMk/>
            <pc:sldMk cId="605653450" sldId="361"/>
            <ac:spMk id="13" creationId="{E7C750C0-1812-4958-B4B6-2FF0B4BA06AA}"/>
          </ac:spMkLst>
        </pc:spChg>
        <pc:cxnChg chg="mod">
          <ac:chgData name="Robert Thornton" userId="9f1969b453f71bbb" providerId="LiveId" clId="{11033E71-9FDF-47E5-9E20-CD78CD1EA15D}" dt="2019-06-08T23:36:32.312" v="149" actId="1076"/>
          <ac:cxnSpMkLst>
            <pc:docMk/>
            <pc:sldMk cId="605653450" sldId="361"/>
            <ac:cxnSpMk id="9" creationId="{5FB0647C-D668-4309-AFEB-C81AA94CF305}"/>
          </ac:cxnSpMkLst>
        </pc:cxnChg>
      </pc:sldChg>
      <pc:sldChg chg="add setBg">
        <pc:chgData name="Robert Thornton" userId="9f1969b453f71bbb" providerId="LiveId" clId="{11033E71-9FDF-47E5-9E20-CD78CD1EA15D}" dt="2019-06-08T23:37:41.790" v="156"/>
        <pc:sldMkLst>
          <pc:docMk/>
          <pc:sldMk cId="3312401363" sldId="373"/>
        </pc:sldMkLst>
      </pc:sldChg>
      <pc:sldChg chg="modSp add setBg">
        <pc:chgData name="Robert Thornton" userId="9f1969b453f71bbb" providerId="LiveId" clId="{11033E71-9FDF-47E5-9E20-CD78CD1EA15D}" dt="2019-06-08T23:43:53.357" v="274" actId="20577"/>
        <pc:sldMkLst>
          <pc:docMk/>
          <pc:sldMk cId="4132514721" sldId="374"/>
        </pc:sldMkLst>
        <pc:spChg chg="mod">
          <ac:chgData name="Robert Thornton" userId="9f1969b453f71bbb" providerId="LiveId" clId="{11033E71-9FDF-47E5-9E20-CD78CD1EA15D}" dt="2019-06-08T23:43:53.357" v="274" actId="20577"/>
          <ac:spMkLst>
            <pc:docMk/>
            <pc:sldMk cId="4132514721" sldId="374"/>
            <ac:spMk id="13" creationId="{E7C750C0-1812-4958-B4B6-2FF0B4BA06AA}"/>
          </ac:spMkLst>
        </pc:spChg>
      </pc:sldChg>
      <pc:sldChg chg="modSp add">
        <pc:chgData name="Robert Thornton" userId="9f1969b453f71bbb" providerId="LiveId" clId="{11033E71-9FDF-47E5-9E20-CD78CD1EA15D}" dt="2019-06-08T23:46:24.324" v="404" actId="20577"/>
        <pc:sldMkLst>
          <pc:docMk/>
          <pc:sldMk cId="1264837537" sldId="375"/>
        </pc:sldMkLst>
        <pc:spChg chg="mod">
          <ac:chgData name="Robert Thornton" userId="9f1969b453f71bbb" providerId="LiveId" clId="{11033E71-9FDF-47E5-9E20-CD78CD1EA15D}" dt="2019-06-08T23:46:24.324" v="404" actId="20577"/>
          <ac:spMkLst>
            <pc:docMk/>
            <pc:sldMk cId="1264837537" sldId="375"/>
            <ac:spMk id="13" creationId="{E7C750C0-1812-4958-B4B6-2FF0B4BA06AA}"/>
          </ac:spMkLst>
        </pc:spChg>
      </pc:sldChg>
      <pc:sldChg chg="modSp add">
        <pc:chgData name="Robert Thornton" userId="9f1969b453f71bbb" providerId="LiveId" clId="{11033E71-9FDF-47E5-9E20-CD78CD1EA15D}" dt="2019-06-08T23:50:19.673" v="547" actId="20577"/>
        <pc:sldMkLst>
          <pc:docMk/>
          <pc:sldMk cId="2094356686" sldId="376"/>
        </pc:sldMkLst>
        <pc:spChg chg="mod">
          <ac:chgData name="Robert Thornton" userId="9f1969b453f71bbb" providerId="LiveId" clId="{11033E71-9FDF-47E5-9E20-CD78CD1EA15D}" dt="2019-06-08T23:50:19.673" v="547" actId="20577"/>
          <ac:spMkLst>
            <pc:docMk/>
            <pc:sldMk cId="2094356686" sldId="376"/>
            <ac:spMk id="13" creationId="{E7C750C0-1812-4958-B4B6-2FF0B4BA06AA}"/>
          </ac:spMkLst>
        </pc:spChg>
      </pc:sldChg>
      <pc:sldChg chg="modSp add">
        <pc:chgData name="Robert Thornton" userId="9f1969b453f71bbb" providerId="LiveId" clId="{11033E71-9FDF-47E5-9E20-CD78CD1EA15D}" dt="2019-06-09T00:01:38.963" v="977" actId="20577"/>
        <pc:sldMkLst>
          <pc:docMk/>
          <pc:sldMk cId="237802385" sldId="377"/>
        </pc:sldMkLst>
        <pc:spChg chg="mod">
          <ac:chgData name="Robert Thornton" userId="9f1969b453f71bbb" providerId="LiveId" clId="{11033E71-9FDF-47E5-9E20-CD78CD1EA15D}" dt="2019-06-09T00:01:38.963" v="977" actId="20577"/>
          <ac:spMkLst>
            <pc:docMk/>
            <pc:sldMk cId="237802385" sldId="377"/>
            <ac:spMk id="13" creationId="{E7C750C0-1812-4958-B4B6-2FF0B4BA06AA}"/>
          </ac:spMkLst>
        </pc:spChg>
      </pc:sldChg>
      <pc:sldChg chg="add">
        <pc:chgData name="Robert Thornton" userId="9f1969b453f71bbb" providerId="LiveId" clId="{11033E71-9FDF-47E5-9E20-CD78CD1EA15D}" dt="2019-06-08T23:50:53.581" v="550"/>
        <pc:sldMkLst>
          <pc:docMk/>
          <pc:sldMk cId="1833617870" sldId="378"/>
        </pc:sldMkLst>
      </pc:sldChg>
      <pc:sldChg chg="modSp add">
        <pc:chgData name="Robert Thornton" userId="9f1969b453f71bbb" providerId="LiveId" clId="{11033E71-9FDF-47E5-9E20-CD78CD1EA15D}" dt="2019-06-09T00:04:24.698" v="1088" actId="20577"/>
        <pc:sldMkLst>
          <pc:docMk/>
          <pc:sldMk cId="1535823340" sldId="379"/>
        </pc:sldMkLst>
        <pc:spChg chg="mod">
          <ac:chgData name="Robert Thornton" userId="9f1969b453f71bbb" providerId="LiveId" clId="{11033E71-9FDF-47E5-9E20-CD78CD1EA15D}" dt="2019-06-09T00:04:24.698" v="1088" actId="20577"/>
          <ac:spMkLst>
            <pc:docMk/>
            <pc:sldMk cId="1535823340" sldId="379"/>
            <ac:spMk id="13" creationId="{E7C750C0-1812-4958-B4B6-2FF0B4BA06AA}"/>
          </ac:spMkLst>
        </pc:spChg>
      </pc:sldChg>
      <pc:sldChg chg="modSp add ord">
        <pc:chgData name="Robert Thornton" userId="9f1969b453f71bbb" providerId="LiveId" clId="{11033E71-9FDF-47E5-9E20-CD78CD1EA15D}" dt="2019-06-09T00:08:09.422" v="1301" actId="20577"/>
        <pc:sldMkLst>
          <pc:docMk/>
          <pc:sldMk cId="1102432189" sldId="380"/>
        </pc:sldMkLst>
        <pc:spChg chg="mod">
          <ac:chgData name="Robert Thornton" userId="9f1969b453f71bbb" providerId="LiveId" clId="{11033E71-9FDF-47E5-9E20-CD78CD1EA15D}" dt="2019-06-09T00:08:09.422" v="1301" actId="20577"/>
          <ac:spMkLst>
            <pc:docMk/>
            <pc:sldMk cId="1102432189" sldId="380"/>
            <ac:spMk id="13" creationId="{E7C750C0-1812-4958-B4B6-2FF0B4BA06AA}"/>
          </ac:spMkLst>
        </pc:spChg>
      </pc:sldChg>
    </pc:docChg>
  </pc:docChgLst>
  <pc:docChgLst>
    <pc:chgData name="Robert Thornton" userId="9f1969b453f71bbb" providerId="LiveId" clId="{CA914BD6-C6C1-427F-A575-7FE408890B31}"/>
    <pc:docChg chg="undo custSel addSld delSld modSld">
      <pc:chgData name="Robert Thornton" userId="9f1969b453f71bbb" providerId="LiveId" clId="{CA914BD6-C6C1-427F-A575-7FE408890B31}" dt="2019-05-25T21:33:23.316" v="3590"/>
      <pc:docMkLst>
        <pc:docMk/>
      </pc:docMkLst>
      <pc:sldChg chg="modSp">
        <pc:chgData name="Robert Thornton" userId="9f1969b453f71bbb" providerId="LiveId" clId="{CA914BD6-C6C1-427F-A575-7FE408890B31}" dt="2019-05-25T19:59:24.047" v="396" actId="20577"/>
        <pc:sldMkLst>
          <pc:docMk/>
          <pc:sldMk cId="1754616018" sldId="267"/>
        </pc:sldMkLst>
        <pc:spChg chg="mod">
          <ac:chgData name="Robert Thornton" userId="9f1969b453f71bbb" providerId="LiveId" clId="{CA914BD6-C6C1-427F-A575-7FE408890B31}" dt="2019-05-25T19:53:56.978" v="98" actId="20577"/>
          <ac:spMkLst>
            <pc:docMk/>
            <pc:sldMk cId="1754616018" sldId="267"/>
            <ac:spMk id="2" creationId="{2FC4503C-33B9-4D0E-8B5B-F53DE3B3C83C}"/>
          </ac:spMkLst>
        </pc:spChg>
        <pc:spChg chg="mod">
          <ac:chgData name="Robert Thornton" userId="9f1969b453f71bbb" providerId="LiveId" clId="{CA914BD6-C6C1-427F-A575-7FE408890B31}" dt="2019-05-25T19:59:24.047" v="396" actId="20577"/>
          <ac:spMkLst>
            <pc:docMk/>
            <pc:sldMk cId="1754616018" sldId="267"/>
            <ac:spMk id="3" creationId="{7C421AC8-238B-46E7-AFAE-0AF38595F50A}"/>
          </ac:spMkLst>
        </pc:spChg>
      </pc:sldChg>
      <pc:sldChg chg="modSp">
        <pc:chgData name="Robert Thornton" userId="9f1969b453f71bbb" providerId="LiveId" clId="{CA914BD6-C6C1-427F-A575-7FE408890B31}" dt="2019-05-25T19:53:22.518" v="64" actId="27636"/>
        <pc:sldMkLst>
          <pc:docMk/>
          <pc:sldMk cId="1958259938" sldId="279"/>
        </pc:sldMkLst>
        <pc:spChg chg="mod">
          <ac:chgData name="Robert Thornton" userId="9f1969b453f71bbb" providerId="LiveId" clId="{CA914BD6-C6C1-427F-A575-7FE408890B31}" dt="2019-05-25T19:53:22.518" v="64" actId="27636"/>
          <ac:spMkLst>
            <pc:docMk/>
            <pc:sldMk cId="1958259938" sldId="279"/>
            <ac:spMk id="3" creationId="{7C421AC8-238B-46E7-AFAE-0AF38595F50A}"/>
          </ac:spMkLst>
        </pc:spChg>
        <pc:cxnChg chg="mod">
          <ac:chgData name="Robert Thornton" userId="9f1969b453f71bbb" providerId="LiveId" clId="{CA914BD6-C6C1-427F-A575-7FE408890B31}" dt="2019-05-25T19:53:01.086" v="58" actId="1076"/>
          <ac:cxnSpMkLst>
            <pc:docMk/>
            <pc:sldMk cId="1958259938" sldId="279"/>
            <ac:cxnSpMk id="7" creationId="{033B7851-F7EE-4571-8BFD-C0915EB9ECFF}"/>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6/8/2019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2066310"/>
            <a:ext cx="9126247" cy="4678874"/>
          </a:xfrm>
        </p:spPr>
        <p:txBody>
          <a:bodyPr>
            <a:normAutofit/>
          </a:bodyPr>
          <a:lstStyle/>
          <a:p>
            <a:pPr defTabSz="463550">
              <a:spcBef>
                <a:spcPts val="0"/>
              </a:spcBef>
            </a:pPr>
            <a:r>
              <a:rPr lang="en-US" sz="3200" dirty="0">
                <a:solidFill>
                  <a:schemeClr val="tx1"/>
                </a:solidFill>
              </a:rPr>
              <a:t>They obeyed God’s instructions</a:t>
            </a:r>
          </a:p>
          <a:p>
            <a:pPr lvl="1" defTabSz="463550">
              <a:spcBef>
                <a:spcPts val="0"/>
              </a:spcBef>
            </a:pPr>
            <a:r>
              <a:rPr lang="en-US" sz="3000" dirty="0">
                <a:solidFill>
                  <a:schemeClr val="tx1"/>
                </a:solidFill>
              </a:rPr>
              <a:t>Heb 11:8 – by faith Abraham obey God</a:t>
            </a:r>
          </a:p>
          <a:p>
            <a:pPr lvl="1" defTabSz="463550">
              <a:spcBef>
                <a:spcPts val="0"/>
              </a:spcBef>
            </a:pPr>
            <a:endParaRPr lang="en-US" sz="3000" dirty="0">
              <a:solidFill>
                <a:schemeClr val="tx1"/>
              </a:solidFill>
            </a:endParaRPr>
          </a:p>
          <a:p>
            <a:pPr lvl="1" defTabSz="463550">
              <a:spcBef>
                <a:spcPts val="0"/>
              </a:spcBef>
            </a:pPr>
            <a:r>
              <a:rPr lang="en-US" sz="3000" dirty="0">
                <a:solidFill>
                  <a:schemeClr val="tx1"/>
                </a:solidFill>
              </a:rPr>
              <a:t>Walking – living, doing</a:t>
            </a:r>
          </a:p>
          <a:p>
            <a:pPr lvl="2" defTabSz="463550">
              <a:spcBef>
                <a:spcPts val="0"/>
              </a:spcBef>
            </a:pPr>
            <a:r>
              <a:rPr lang="en-US" sz="2800" dirty="0">
                <a:solidFill>
                  <a:schemeClr val="tx1"/>
                </a:solidFill>
              </a:rPr>
              <a:t>Even when we cannot see the end</a:t>
            </a:r>
          </a:p>
          <a:p>
            <a:pPr lvl="2" defTabSz="463550">
              <a:spcBef>
                <a:spcPts val="0"/>
              </a:spcBef>
            </a:pPr>
            <a:r>
              <a:rPr lang="en-US" sz="2800" dirty="0">
                <a:solidFill>
                  <a:schemeClr val="tx1"/>
                </a:solidFill>
              </a:rPr>
              <a:t>Even when it might not make good, common or financial sense</a:t>
            </a:r>
          </a:p>
          <a:p>
            <a:pPr lvl="1" defTabSz="463550">
              <a:spcBef>
                <a:spcPts val="0"/>
              </a:spcBef>
            </a:pPr>
            <a:endParaRPr lang="en-US" sz="3000" dirty="0">
              <a:solidFill>
                <a:schemeClr val="tx1"/>
              </a:solidFill>
            </a:endParaRPr>
          </a:p>
          <a:p>
            <a:pPr lvl="1" defTabSz="463550">
              <a:spcBef>
                <a:spcPts val="0"/>
              </a:spcBef>
            </a:pPr>
            <a:r>
              <a:rPr lang="en-US" sz="3000" dirty="0">
                <a:solidFill>
                  <a:schemeClr val="tx1"/>
                </a:solidFill>
              </a:rPr>
              <a:t>Faith moves us </a:t>
            </a:r>
            <a:r>
              <a:rPr lang="en-US" sz="3000">
                <a:solidFill>
                  <a:schemeClr val="tx1"/>
                </a:solidFill>
              </a:rPr>
              <a:t>to action - James </a:t>
            </a:r>
            <a:r>
              <a:rPr lang="en-US" sz="3000" dirty="0">
                <a:solidFill>
                  <a:schemeClr val="tx1"/>
                </a:solidFill>
              </a:rPr>
              <a:t>2:18-26</a:t>
            </a:r>
          </a:p>
          <a:p>
            <a:pPr lvl="1" defTabSz="463550">
              <a:spcBef>
                <a:spcPts val="0"/>
              </a:spcBef>
            </a:pPr>
            <a:endParaRPr lang="en-US" sz="3000" dirty="0">
              <a:solidFill>
                <a:schemeClr val="tx1"/>
              </a:solidFill>
            </a:endParaRPr>
          </a:p>
          <a:p>
            <a:pPr marL="0" indent="0" defTabSz="463550">
              <a:spcBef>
                <a:spcPts val="0"/>
              </a:spcBef>
              <a:buNone/>
            </a:pPr>
            <a:endParaRPr lang="en-US" sz="3200" dirty="0">
              <a:solidFill>
                <a:schemeClr val="tx1"/>
              </a:solidFill>
            </a:endParaRPr>
          </a:p>
          <a:p>
            <a:pPr defTabSz="463550">
              <a:spcBef>
                <a:spcPts val="0"/>
              </a:spcBef>
            </a:pPr>
            <a:endParaRPr lang="en-US" sz="3200" dirty="0">
              <a:solidFill>
                <a:schemeClr val="tx1"/>
              </a:solidFill>
            </a:endParaRP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102432189"/>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7" y="2066310"/>
            <a:ext cx="9838767" cy="4318928"/>
          </a:xfrm>
        </p:spPr>
        <p:txBody>
          <a:bodyPr>
            <a:normAutofit/>
          </a:bodyPr>
          <a:lstStyle/>
          <a:p>
            <a:pPr marL="0" indent="0" defTabSz="463550">
              <a:spcBef>
                <a:spcPts val="0"/>
              </a:spcBef>
              <a:buNone/>
            </a:pPr>
            <a:r>
              <a:rPr lang="en-US" sz="3200" dirty="0">
                <a:solidFill>
                  <a:schemeClr val="tx1"/>
                </a:solidFill>
              </a:rPr>
              <a:t>Faith</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Believed God’s promised</a:t>
            </a:r>
          </a:p>
          <a:p>
            <a:pPr defTabSz="463550">
              <a:spcBef>
                <a:spcPts val="0"/>
              </a:spcBef>
            </a:pPr>
            <a:endParaRPr lang="en-US" sz="3200" dirty="0">
              <a:solidFill>
                <a:schemeClr val="tx1"/>
              </a:solidFill>
            </a:endParaRPr>
          </a:p>
          <a:p>
            <a:pPr defTabSz="463550">
              <a:spcBef>
                <a:spcPts val="0"/>
              </a:spcBef>
            </a:pPr>
            <a:r>
              <a:rPr lang="en-US" sz="3200" dirty="0">
                <a:solidFill>
                  <a:schemeClr val="tx1"/>
                </a:solidFill>
              </a:rPr>
              <a:t>Did not think of the country they came from</a:t>
            </a:r>
          </a:p>
          <a:p>
            <a:pPr defTabSz="463550">
              <a:spcBef>
                <a:spcPts val="0"/>
              </a:spcBef>
            </a:pPr>
            <a:endParaRPr lang="en-US" sz="3200" dirty="0">
              <a:solidFill>
                <a:schemeClr val="tx1"/>
              </a:solidFill>
            </a:endParaRPr>
          </a:p>
          <a:p>
            <a:pPr defTabSz="463550">
              <a:spcBef>
                <a:spcPts val="0"/>
              </a:spcBef>
            </a:pPr>
            <a:r>
              <a:rPr lang="en-US" sz="3200" dirty="0">
                <a:solidFill>
                  <a:schemeClr val="tx1"/>
                </a:solidFill>
              </a:rPr>
              <a:t>Sought a country of their own, better, heavenly</a:t>
            </a:r>
          </a:p>
          <a:p>
            <a:pPr defTabSz="463550">
              <a:spcBef>
                <a:spcPts val="0"/>
              </a:spcBef>
            </a:pPr>
            <a:endParaRPr lang="en-US" sz="3200" dirty="0">
              <a:solidFill>
                <a:schemeClr val="tx1"/>
              </a:solidFill>
            </a:endParaRPr>
          </a:p>
          <a:p>
            <a:pPr defTabSz="463550">
              <a:spcBef>
                <a:spcPts val="0"/>
              </a:spcBef>
            </a:pPr>
            <a:endParaRPr lang="en-US" sz="3200" dirty="0">
              <a:solidFill>
                <a:schemeClr val="tx1"/>
              </a:solidFill>
            </a:endParaRP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3361787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2244436"/>
            <a:ext cx="9321800" cy="4140801"/>
          </a:xfrm>
        </p:spPr>
        <p:txBody>
          <a:bodyPr>
            <a:normAutofit fontScale="92500" lnSpcReduction="20000"/>
          </a:bodyPr>
          <a:lstStyle/>
          <a:p>
            <a:pPr marL="0" indent="0" defTabSz="463550">
              <a:spcBef>
                <a:spcPts val="0"/>
              </a:spcBef>
              <a:buNone/>
            </a:pPr>
            <a:r>
              <a:rPr lang="en-US" sz="3200" dirty="0">
                <a:solidFill>
                  <a:schemeClr val="tx1"/>
                </a:solidFill>
              </a:rPr>
              <a:t>Matt. 20:17-28 (Mark 10:32-45)</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Gk. “</a:t>
            </a:r>
            <a:r>
              <a:rPr lang="en-US" sz="3200" dirty="0" err="1">
                <a:solidFill>
                  <a:schemeClr val="tx1"/>
                </a:solidFill>
              </a:rPr>
              <a:t>diakonos</a:t>
            </a:r>
            <a:r>
              <a:rPr lang="en-US" sz="3200" dirty="0">
                <a:solidFill>
                  <a:schemeClr val="tx1"/>
                </a:solidFill>
              </a:rPr>
              <a:t>” (vs. 26, 28v) – servant/minister</a:t>
            </a:r>
          </a:p>
          <a:p>
            <a:pPr lvl="1" defTabSz="463550">
              <a:spcBef>
                <a:spcPts val="0"/>
              </a:spcBef>
            </a:pPr>
            <a:r>
              <a:rPr lang="en-US" sz="3000" dirty="0">
                <a:solidFill>
                  <a:schemeClr val="tx1"/>
                </a:solidFill>
              </a:rPr>
              <a:t>one who executes the commands of another, especially a master; attendant</a:t>
            </a:r>
          </a:p>
          <a:p>
            <a:pPr lvl="1" defTabSz="463550">
              <a:spcBef>
                <a:spcPts val="0"/>
              </a:spcBef>
            </a:pPr>
            <a:r>
              <a:rPr lang="en-US" sz="3000" dirty="0">
                <a:solidFill>
                  <a:schemeClr val="tx1"/>
                </a:solidFill>
              </a:rPr>
              <a:t>Rom. 1:1; Phil. 2:7; 2Tim. 2:24; Act. 6:2 (sim.)</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Gk. “</a:t>
            </a:r>
            <a:r>
              <a:rPr lang="en-US" sz="3200" dirty="0" err="1">
                <a:solidFill>
                  <a:schemeClr val="tx1"/>
                </a:solidFill>
              </a:rPr>
              <a:t>doulos</a:t>
            </a:r>
            <a:r>
              <a:rPr lang="en-US" sz="3200" dirty="0">
                <a:solidFill>
                  <a:schemeClr val="tx1"/>
                </a:solidFill>
              </a:rPr>
              <a:t>” (vs. 27) – slave/servant</a:t>
            </a:r>
          </a:p>
          <a:p>
            <a:pPr lvl="1" defTabSz="463550">
              <a:spcBef>
                <a:spcPts val="0"/>
              </a:spcBef>
            </a:pPr>
            <a:r>
              <a:rPr lang="en-US" sz="3000" dirty="0">
                <a:solidFill>
                  <a:schemeClr val="tx1"/>
                </a:solidFill>
              </a:rPr>
              <a:t>one who gives himself up to another’s will; devoted to another to the disregard of one’s own interests; </a:t>
            </a:r>
          </a:p>
          <a:p>
            <a:pPr lvl="1" defTabSz="463550">
              <a:spcBef>
                <a:spcPts val="0"/>
              </a:spcBef>
            </a:pPr>
            <a:r>
              <a:rPr lang="en-US" sz="3000" dirty="0">
                <a:solidFill>
                  <a:schemeClr val="tx1"/>
                </a:solidFill>
              </a:rPr>
              <a:t>Rom. 15:8; 1Tim. 4:6; 1Pet. 4:10; Gal. 5:13 (sim.)</a:t>
            </a: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1240136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A Servant – Definition and “Greatness”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055100" cy="1574471"/>
          </a:xfrm>
        </p:spPr>
        <p:txBody>
          <a:bodyPr>
            <a:normAutofit/>
          </a:bodyPr>
          <a:lstStyle/>
          <a:p>
            <a:pPr marL="0" indent="0" defTabSz="463550">
              <a:spcBef>
                <a:spcPts val="0"/>
              </a:spcBef>
              <a:buNone/>
            </a:pPr>
            <a:r>
              <a:rPr lang="en-US" sz="3000" dirty="0">
                <a:solidFill>
                  <a:schemeClr val="tx1"/>
                </a:solidFill>
              </a:rPr>
              <a:t>Matt. 20:17-28 (Mark 10:32-45)</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dirty="0">
                <a:solidFill>
                  <a:schemeClr val="tx1"/>
                </a:solidFill>
              </a:rPr>
              <a:t>Becoming “great” means…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6" name="Content Placeholder 2">
            <a:extLst>
              <a:ext uri="{FF2B5EF4-FFF2-40B4-BE49-F238E27FC236}">
                <a16:creationId xmlns:a16="http://schemas.microsoft.com/office/drawing/2014/main" id="{23C796AD-C0F4-495E-8D74-BCF2CF71989C}"/>
              </a:ext>
            </a:extLst>
          </p:cNvPr>
          <p:cNvSpPr txBox="1">
            <a:spLocks/>
          </p:cNvSpPr>
          <p:nvPr/>
        </p:nvSpPr>
        <p:spPr>
          <a:xfrm>
            <a:off x="1413164" y="3428990"/>
            <a:ext cx="7984836" cy="3151919"/>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defTabSz="463550">
              <a:spcBef>
                <a:spcPts val="0"/>
              </a:spcBef>
              <a:buFont typeface="Wingdings 3" charset="2"/>
              <a:buNone/>
            </a:pPr>
            <a:r>
              <a:rPr lang="en-US" sz="3000" u="sng" dirty="0">
                <a:solidFill>
                  <a:schemeClr val="tx1"/>
                </a:solidFill>
              </a:rPr>
              <a:t>World</a:t>
            </a:r>
          </a:p>
          <a:p>
            <a:pPr defTabSz="463550">
              <a:spcBef>
                <a:spcPts val="0"/>
              </a:spcBef>
            </a:pPr>
            <a:r>
              <a:rPr lang="en-US" sz="3000" dirty="0">
                <a:solidFill>
                  <a:schemeClr val="tx1"/>
                </a:solidFill>
              </a:rPr>
              <a:t>Power</a:t>
            </a:r>
          </a:p>
          <a:p>
            <a:pPr defTabSz="463550">
              <a:spcBef>
                <a:spcPts val="0"/>
              </a:spcBef>
            </a:pPr>
            <a:r>
              <a:rPr lang="en-US" sz="3000" dirty="0">
                <a:solidFill>
                  <a:schemeClr val="tx1"/>
                </a:solidFill>
              </a:rPr>
              <a:t>Authority</a:t>
            </a:r>
          </a:p>
          <a:p>
            <a:pPr defTabSz="463550">
              <a:spcBef>
                <a:spcPts val="0"/>
              </a:spcBef>
            </a:pPr>
            <a:r>
              <a:rPr lang="en-US" sz="3000" dirty="0">
                <a:solidFill>
                  <a:schemeClr val="tx1"/>
                </a:solidFill>
              </a:rPr>
              <a:t>First</a:t>
            </a:r>
          </a:p>
          <a:p>
            <a:pPr defTabSz="463550">
              <a:spcBef>
                <a:spcPts val="0"/>
              </a:spcBef>
            </a:pPr>
            <a:endParaRPr lang="en-US" sz="3000" dirty="0">
              <a:solidFill>
                <a:schemeClr val="tx1"/>
              </a:solidFill>
            </a:endParaRPr>
          </a:p>
          <a:p>
            <a:pPr defTabSz="463550">
              <a:spcBef>
                <a:spcPts val="0"/>
              </a:spcBef>
            </a:pPr>
            <a:endParaRPr lang="en-US" sz="3000" dirty="0">
              <a:solidFill>
                <a:schemeClr val="tx1"/>
              </a:solidFill>
            </a:endParaRPr>
          </a:p>
          <a:p>
            <a:pPr marL="0" indent="0" defTabSz="463550">
              <a:spcBef>
                <a:spcPts val="0"/>
              </a:spcBef>
              <a:buNone/>
            </a:pPr>
            <a:r>
              <a:rPr lang="en-US" sz="3000" u="sng" dirty="0">
                <a:solidFill>
                  <a:schemeClr val="tx1"/>
                </a:solidFill>
              </a:rPr>
              <a:t>Spiritual</a:t>
            </a:r>
          </a:p>
          <a:p>
            <a:pPr defTabSz="463550">
              <a:spcBef>
                <a:spcPts val="0"/>
              </a:spcBef>
            </a:pPr>
            <a:r>
              <a:rPr lang="en-US" sz="3000" dirty="0">
                <a:solidFill>
                  <a:schemeClr val="tx1"/>
                </a:solidFill>
              </a:rPr>
              <a:t>Serve</a:t>
            </a:r>
          </a:p>
          <a:p>
            <a:pPr defTabSz="463550">
              <a:spcBef>
                <a:spcPts val="0"/>
              </a:spcBef>
            </a:pPr>
            <a:r>
              <a:rPr lang="en-US" sz="3000" dirty="0">
                <a:solidFill>
                  <a:schemeClr val="tx1"/>
                </a:solidFill>
              </a:rPr>
              <a:t>Humility</a:t>
            </a:r>
          </a:p>
          <a:p>
            <a:pPr defTabSz="463550">
              <a:spcBef>
                <a:spcPts val="0"/>
              </a:spcBef>
            </a:pPr>
            <a:r>
              <a:rPr lang="en-US" sz="3000" dirty="0">
                <a:solidFill>
                  <a:schemeClr val="tx1"/>
                </a:solidFill>
              </a:rPr>
              <a:t>Last</a:t>
            </a:r>
          </a:p>
          <a:p>
            <a:pPr defTabSz="463550">
              <a:spcBef>
                <a:spcPts val="0"/>
              </a:spcBef>
            </a:pPr>
            <a:endParaRPr lang="en-US" sz="3000" dirty="0">
              <a:solidFill>
                <a:schemeClr val="tx1"/>
              </a:solidFill>
            </a:endParaRPr>
          </a:p>
        </p:txBody>
      </p:sp>
    </p:spTree>
    <p:extLst>
      <p:ext uri="{BB962C8B-B14F-4D97-AF65-F5344CB8AC3E}">
        <p14:creationId xmlns:p14="http://schemas.microsoft.com/office/powerpoint/2010/main" val="33638749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A Servant – Definition and “Greatness”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marL="0" indent="0" defTabSz="463550">
              <a:spcBef>
                <a:spcPts val="0"/>
              </a:spcBef>
              <a:buNone/>
            </a:pPr>
            <a:r>
              <a:rPr lang="en-US" sz="3000" dirty="0">
                <a:solidFill>
                  <a:schemeClr val="tx1"/>
                </a:solidFill>
              </a:rPr>
              <a:t>Matt. 20:17-28 (Mark 10:32-45)</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“sit on Your right and one on Your left” (vs. 21)</a:t>
            </a:r>
          </a:p>
          <a:p>
            <a:pPr defTabSz="463550">
              <a:spcBef>
                <a:spcPts val="0"/>
              </a:spcBef>
            </a:pPr>
            <a:r>
              <a:rPr lang="en-US" sz="2400" dirty="0">
                <a:solidFill>
                  <a:schemeClr val="tx1"/>
                </a:solidFill>
              </a:rPr>
              <a:t>“the ten became indignant with the two brothers” (vs. 24)</a:t>
            </a:r>
          </a:p>
          <a:p>
            <a:pPr defTabSz="463550">
              <a:spcBef>
                <a:spcPts val="0"/>
              </a:spcBef>
            </a:pPr>
            <a:endParaRPr lang="en-US" sz="2400" dirty="0">
              <a:solidFill>
                <a:schemeClr val="tx1"/>
              </a:solidFill>
            </a:endParaRPr>
          </a:p>
          <a:p>
            <a:pPr defTabSz="463550">
              <a:spcBef>
                <a:spcPts val="0"/>
              </a:spcBef>
            </a:pPr>
            <a:r>
              <a:rPr lang="en-US" sz="2400" dirty="0">
                <a:solidFill>
                  <a:schemeClr val="tx1"/>
                </a:solidFill>
              </a:rPr>
              <a:t>“…the Son of Man will be delivered to the chief priests and scribes, and they will hand Him over to the Gentiles </a:t>
            </a:r>
            <a:r>
              <a:rPr lang="en-US" sz="2400" u="sng" dirty="0">
                <a:solidFill>
                  <a:schemeClr val="tx1"/>
                </a:solidFill>
              </a:rPr>
              <a:t>to mock and scourge and crucify Him</a:t>
            </a:r>
            <a:r>
              <a:rPr lang="en-US" sz="2400" dirty="0">
                <a:solidFill>
                  <a:schemeClr val="tx1"/>
                </a:solidFill>
              </a:rPr>
              <a:t>…” (vss. 18-19)</a:t>
            </a:r>
          </a:p>
          <a:p>
            <a:pPr defTabSz="463550">
              <a:spcBef>
                <a:spcPts val="0"/>
              </a:spcBef>
            </a:pPr>
            <a:r>
              <a:rPr lang="en-US" sz="2400" dirty="0">
                <a:solidFill>
                  <a:schemeClr val="tx1"/>
                </a:solidFill>
              </a:rPr>
              <a:t>“the Son of Man did not come to be served, but </a:t>
            </a:r>
            <a:r>
              <a:rPr lang="en-US" sz="2400" u="sng" dirty="0">
                <a:solidFill>
                  <a:schemeClr val="tx1"/>
                </a:solidFill>
              </a:rPr>
              <a:t>to serve</a:t>
            </a:r>
            <a:r>
              <a:rPr lang="en-US" sz="2400" dirty="0">
                <a:solidFill>
                  <a:schemeClr val="tx1"/>
                </a:solidFill>
              </a:rPr>
              <a:t>, and </a:t>
            </a:r>
            <a:r>
              <a:rPr lang="en-US" sz="2400" u="sng" dirty="0">
                <a:solidFill>
                  <a:schemeClr val="tx1"/>
                </a:solidFill>
              </a:rPr>
              <a:t>to give His life a ransom for many.</a:t>
            </a:r>
            <a:r>
              <a:rPr lang="en-US" sz="2400" dirty="0">
                <a:solidFill>
                  <a:schemeClr val="tx1"/>
                </a:solidFill>
              </a:rPr>
              <a:t>” (vs. 28)</a:t>
            </a: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4984485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Jesus, the Great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2939413"/>
          </a:xfrm>
        </p:spPr>
        <p:txBody>
          <a:bodyPr>
            <a:normAutofit/>
          </a:bodyPr>
          <a:lstStyle/>
          <a:p>
            <a:pPr marL="0" indent="0" defTabSz="463550">
              <a:spcBef>
                <a:spcPts val="0"/>
              </a:spcBef>
              <a:buNone/>
            </a:pPr>
            <a:r>
              <a:rPr lang="en-US" sz="3000" dirty="0">
                <a:solidFill>
                  <a:schemeClr val="tx1"/>
                </a:solidFill>
              </a:rPr>
              <a:t>John 13:1-17, Luke 22:14-27</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“Do you know what I have done to you? You call Me Teacher and Lord; and you are right, for so I am. </a:t>
            </a:r>
            <a:r>
              <a:rPr lang="en-US" sz="2400" u="sng" dirty="0">
                <a:solidFill>
                  <a:schemeClr val="tx1"/>
                </a:solidFill>
              </a:rPr>
              <a:t>If I then, the Lord and the Teacher, washed your feet, you also ought to wash one another’s feet. For I gave you an example that you also should do as I did to you.”</a:t>
            </a:r>
            <a:r>
              <a:rPr lang="en-US" sz="2400" dirty="0">
                <a:solidFill>
                  <a:schemeClr val="tx1"/>
                </a:solidFill>
              </a:rPr>
              <a:t> (John 13:12-15)</a:t>
            </a: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pic>
        <p:nvPicPr>
          <p:cNvPr id="3" name="Picture 2">
            <a:extLst>
              <a:ext uri="{FF2B5EF4-FFF2-40B4-BE49-F238E27FC236}">
                <a16:creationId xmlns:a16="http://schemas.microsoft.com/office/drawing/2014/main" id="{64F6FF98-22B4-43B2-AAED-06C0DDFD20DD}"/>
              </a:ext>
            </a:extLst>
          </p:cNvPr>
          <p:cNvPicPr>
            <a:picLocks noChangeAspect="1"/>
          </p:cNvPicPr>
          <p:nvPr/>
        </p:nvPicPr>
        <p:blipFill>
          <a:blip r:embed="rId4"/>
          <a:stretch>
            <a:fillRect/>
          </a:stretch>
        </p:blipFill>
        <p:spPr>
          <a:xfrm>
            <a:off x="7164280" y="4337757"/>
            <a:ext cx="2233720" cy="2140648"/>
          </a:xfrm>
          <a:prstGeom prst="rect">
            <a:avLst/>
          </a:prstGeom>
        </p:spPr>
      </p:pic>
      <p:sp>
        <p:nvSpPr>
          <p:cNvPr id="7" name="Content Placeholder 2">
            <a:extLst>
              <a:ext uri="{FF2B5EF4-FFF2-40B4-BE49-F238E27FC236}">
                <a16:creationId xmlns:a16="http://schemas.microsoft.com/office/drawing/2014/main" id="{963B8741-3C07-40C4-B05C-DEB1E954823E}"/>
              </a:ext>
            </a:extLst>
          </p:cNvPr>
          <p:cNvSpPr txBox="1">
            <a:spLocks/>
          </p:cNvSpPr>
          <p:nvPr/>
        </p:nvSpPr>
        <p:spPr>
          <a:xfrm>
            <a:off x="342899" y="4793934"/>
            <a:ext cx="6053399" cy="168447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defTabSz="463550">
              <a:spcBef>
                <a:spcPts val="0"/>
              </a:spcBef>
            </a:pPr>
            <a:r>
              <a:rPr lang="en-US" sz="2400" dirty="0">
                <a:solidFill>
                  <a:schemeClr val="tx1"/>
                </a:solidFill>
              </a:rPr>
              <a:t>“And there arose also a dispute among them as to which one of them was regarded to be greatest” (Luke 22:24)</a:t>
            </a:r>
            <a:endParaRPr lang="en-US" sz="3000" dirty="0">
              <a:solidFill>
                <a:schemeClr val="tx1"/>
              </a:solidFill>
            </a:endParaRPr>
          </a:p>
        </p:txBody>
      </p:sp>
    </p:spTree>
    <p:extLst>
      <p:ext uri="{BB962C8B-B14F-4D97-AF65-F5344CB8AC3E}">
        <p14:creationId xmlns:p14="http://schemas.microsoft.com/office/powerpoint/2010/main" val="294064526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Jesus, the Great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3000" dirty="0">
                <a:solidFill>
                  <a:schemeClr val="tx1"/>
                </a:solidFill>
              </a:rPr>
              <a:t>John 13:1-17, Luke 22:14-27</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“…the kings of the Gentiles lord it over them; and those who have authority over them are called ‘Benefactors.’ But it is not this way with you, </a:t>
            </a:r>
            <a:r>
              <a:rPr lang="en-US" sz="2400" u="sng" dirty="0">
                <a:solidFill>
                  <a:schemeClr val="tx1"/>
                </a:solidFill>
              </a:rPr>
              <a:t>but the one who is the greatest among you must become like the youngest, and the leader like the servant.</a:t>
            </a:r>
            <a:r>
              <a:rPr lang="en-US" sz="2400" dirty="0">
                <a:solidFill>
                  <a:schemeClr val="tx1"/>
                </a:solidFill>
              </a:rPr>
              <a:t> For who is greater, the one who </a:t>
            </a:r>
            <a:br>
              <a:rPr lang="en-US" sz="2400" dirty="0">
                <a:solidFill>
                  <a:schemeClr val="tx1"/>
                </a:solidFill>
              </a:rPr>
            </a:br>
            <a:r>
              <a:rPr lang="en-US" sz="2400" dirty="0">
                <a:solidFill>
                  <a:schemeClr val="tx1"/>
                </a:solidFill>
              </a:rPr>
              <a:t>reclines at the table or the one who serves?</a:t>
            </a:r>
            <a:br>
              <a:rPr lang="en-US" sz="2400" dirty="0">
                <a:solidFill>
                  <a:schemeClr val="tx1"/>
                </a:solidFill>
              </a:rPr>
            </a:br>
            <a:r>
              <a:rPr lang="en-US" sz="2400" dirty="0">
                <a:solidFill>
                  <a:schemeClr val="tx1"/>
                </a:solidFill>
              </a:rPr>
              <a:t>Is it not the one who reclines at the table? </a:t>
            </a:r>
            <a:br>
              <a:rPr lang="en-US" sz="2400" dirty="0">
                <a:solidFill>
                  <a:schemeClr val="tx1"/>
                </a:solidFill>
              </a:rPr>
            </a:br>
            <a:r>
              <a:rPr lang="en-US" sz="2400" u="sng" dirty="0">
                <a:solidFill>
                  <a:schemeClr val="tx1"/>
                </a:solidFill>
              </a:rPr>
              <a:t>But I am among you as the one who serves.” </a:t>
            </a:r>
            <a:br>
              <a:rPr lang="en-US" sz="2400" dirty="0">
                <a:solidFill>
                  <a:schemeClr val="tx1"/>
                </a:solidFill>
              </a:rPr>
            </a:br>
            <a:r>
              <a:rPr lang="en-US" sz="2400" dirty="0">
                <a:solidFill>
                  <a:schemeClr val="tx1"/>
                </a:solidFill>
              </a:rPr>
              <a:t>(Luke 22:24-27)</a:t>
            </a:r>
            <a:endParaRPr lang="en-US" sz="3000" dirty="0">
              <a:solidFill>
                <a:schemeClr val="tx1"/>
              </a:solidFill>
            </a:endParaRP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pic>
        <p:nvPicPr>
          <p:cNvPr id="3" name="Picture 2">
            <a:extLst>
              <a:ext uri="{FF2B5EF4-FFF2-40B4-BE49-F238E27FC236}">
                <a16:creationId xmlns:a16="http://schemas.microsoft.com/office/drawing/2014/main" id="{64F6FF98-22B4-43B2-AAED-06C0DDFD20DD}"/>
              </a:ext>
            </a:extLst>
          </p:cNvPr>
          <p:cNvPicPr>
            <a:picLocks noChangeAspect="1"/>
          </p:cNvPicPr>
          <p:nvPr/>
        </p:nvPicPr>
        <p:blipFill>
          <a:blip r:embed="rId4"/>
          <a:stretch>
            <a:fillRect/>
          </a:stretch>
        </p:blipFill>
        <p:spPr>
          <a:xfrm>
            <a:off x="7164280" y="4337757"/>
            <a:ext cx="2233720" cy="2140648"/>
          </a:xfrm>
          <a:prstGeom prst="rect">
            <a:avLst/>
          </a:prstGeom>
        </p:spPr>
      </p:pic>
    </p:spTree>
    <p:extLst>
      <p:ext uri="{BB962C8B-B14F-4D97-AF65-F5344CB8AC3E}">
        <p14:creationId xmlns:p14="http://schemas.microsoft.com/office/powerpoint/2010/main" val="159094707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Jesus, the Great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3000" dirty="0">
                <a:solidFill>
                  <a:schemeClr val="tx1"/>
                </a:solidFill>
              </a:rPr>
              <a:t>Phil. 2:1-11</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“…who, although He existed in the form of God, did not regard equality with God a thing to be grasped, </a:t>
            </a:r>
            <a:r>
              <a:rPr lang="en-US" sz="2400" u="sng" dirty="0">
                <a:solidFill>
                  <a:schemeClr val="tx1"/>
                </a:solidFill>
              </a:rPr>
              <a:t>but emptied Himself</a:t>
            </a:r>
            <a:r>
              <a:rPr lang="en-US" sz="2400" dirty="0">
                <a:solidFill>
                  <a:schemeClr val="tx1"/>
                </a:solidFill>
              </a:rPr>
              <a:t>, </a:t>
            </a:r>
            <a:r>
              <a:rPr lang="en-US" sz="2400" u="sng" dirty="0">
                <a:solidFill>
                  <a:schemeClr val="tx1"/>
                </a:solidFill>
              </a:rPr>
              <a:t>taking the form of a bond-servant</a:t>
            </a:r>
            <a:r>
              <a:rPr lang="en-US" sz="2400" dirty="0">
                <a:solidFill>
                  <a:schemeClr val="tx1"/>
                </a:solidFill>
              </a:rPr>
              <a:t>, and being made in the likeness of men…” (vss. 6-7)</a:t>
            </a:r>
          </a:p>
          <a:p>
            <a:pPr defTabSz="463550">
              <a:spcBef>
                <a:spcPts val="0"/>
              </a:spcBef>
            </a:pPr>
            <a:r>
              <a:rPr lang="en-US" sz="2400" u="sng" dirty="0">
                <a:solidFill>
                  <a:schemeClr val="tx1"/>
                </a:solidFill>
              </a:rPr>
              <a:t>“He humbled Himself</a:t>
            </a:r>
            <a:r>
              <a:rPr lang="en-US" sz="2400" dirty="0">
                <a:solidFill>
                  <a:schemeClr val="tx1"/>
                </a:solidFill>
              </a:rPr>
              <a:t> by </a:t>
            </a:r>
            <a:r>
              <a:rPr lang="en-US" sz="2400" u="sng" dirty="0">
                <a:solidFill>
                  <a:schemeClr val="tx1"/>
                </a:solidFill>
              </a:rPr>
              <a:t>becoming obedient</a:t>
            </a:r>
            <a:r>
              <a:rPr lang="en-US" sz="2400" dirty="0">
                <a:solidFill>
                  <a:schemeClr val="tx1"/>
                </a:solidFill>
              </a:rPr>
              <a:t> to the point of death…” (vs. 8)</a:t>
            </a:r>
          </a:p>
          <a:p>
            <a:pPr defTabSz="463550">
              <a:spcBef>
                <a:spcPts val="0"/>
              </a:spcBef>
            </a:pPr>
            <a:r>
              <a:rPr lang="en-US" sz="2400" u="sng" dirty="0">
                <a:solidFill>
                  <a:schemeClr val="tx1"/>
                </a:solidFill>
              </a:rPr>
              <a:t>God highly exalted Him</a:t>
            </a:r>
            <a:r>
              <a:rPr lang="en-US" sz="2400" dirty="0">
                <a:solidFill>
                  <a:schemeClr val="tx1"/>
                </a:solidFill>
              </a:rPr>
              <a:t>, and bestowed on Him </a:t>
            </a:r>
            <a:r>
              <a:rPr lang="en-US" sz="2400" u="sng" dirty="0">
                <a:solidFill>
                  <a:schemeClr val="tx1"/>
                </a:solidFill>
              </a:rPr>
              <a:t>the name which is above every name</a:t>
            </a:r>
            <a:r>
              <a:rPr lang="en-US" sz="2400" dirty="0">
                <a:solidFill>
                  <a:schemeClr val="tx1"/>
                </a:solidFill>
              </a:rPr>
              <a:t>…” (vs. 9)</a:t>
            </a:r>
            <a:endParaRPr lang="en-US" sz="3000" dirty="0">
              <a:solidFill>
                <a:schemeClr val="tx1"/>
              </a:solidFill>
            </a:endParaRP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11694182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3000" dirty="0">
                <a:solidFill>
                  <a:schemeClr val="tx1"/>
                </a:solidFill>
              </a:rPr>
              <a:t>Phil. 2:1-11</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u="sng" dirty="0">
                <a:solidFill>
                  <a:schemeClr val="tx1"/>
                </a:solidFill>
              </a:rPr>
              <a:t>Humility</a:t>
            </a:r>
          </a:p>
          <a:p>
            <a:pPr defTabSz="463550">
              <a:spcBef>
                <a:spcPts val="0"/>
              </a:spcBef>
            </a:pPr>
            <a:r>
              <a:rPr lang="en-US" sz="2400" dirty="0">
                <a:solidFill>
                  <a:schemeClr val="tx1"/>
                </a:solidFill>
              </a:rPr>
              <a:t>“make my joy complete by being of the </a:t>
            </a:r>
            <a:r>
              <a:rPr lang="en-US" sz="2400" u="sng" dirty="0">
                <a:solidFill>
                  <a:schemeClr val="tx1"/>
                </a:solidFill>
              </a:rPr>
              <a:t>same mind</a:t>
            </a:r>
            <a:r>
              <a:rPr lang="en-US" sz="2400" dirty="0">
                <a:solidFill>
                  <a:schemeClr val="tx1"/>
                </a:solidFill>
              </a:rPr>
              <a:t>, maintaining the </a:t>
            </a:r>
            <a:r>
              <a:rPr lang="en-US" sz="2400" u="sng" dirty="0">
                <a:solidFill>
                  <a:schemeClr val="tx1"/>
                </a:solidFill>
              </a:rPr>
              <a:t>same love</a:t>
            </a:r>
            <a:r>
              <a:rPr lang="en-US" sz="2400" dirty="0">
                <a:solidFill>
                  <a:schemeClr val="tx1"/>
                </a:solidFill>
              </a:rPr>
              <a:t>, </a:t>
            </a:r>
            <a:r>
              <a:rPr lang="en-US" sz="2400" u="sng" dirty="0">
                <a:solidFill>
                  <a:schemeClr val="tx1"/>
                </a:solidFill>
              </a:rPr>
              <a:t>united in spirit</a:t>
            </a:r>
            <a:r>
              <a:rPr lang="en-US" sz="2400" dirty="0">
                <a:solidFill>
                  <a:schemeClr val="tx1"/>
                </a:solidFill>
              </a:rPr>
              <a:t>, intent on </a:t>
            </a:r>
            <a:r>
              <a:rPr lang="en-US" sz="2400" u="sng" dirty="0">
                <a:solidFill>
                  <a:schemeClr val="tx1"/>
                </a:solidFill>
              </a:rPr>
              <a:t>one purpose</a:t>
            </a:r>
            <a:r>
              <a:rPr lang="en-US" sz="2400" dirty="0">
                <a:solidFill>
                  <a:schemeClr val="tx1"/>
                </a:solidFill>
              </a:rPr>
              <a:t>” (vs. 2)</a:t>
            </a:r>
          </a:p>
          <a:p>
            <a:pPr defTabSz="463550">
              <a:spcBef>
                <a:spcPts val="0"/>
              </a:spcBef>
            </a:pPr>
            <a:r>
              <a:rPr lang="en-US" sz="2400" dirty="0">
                <a:solidFill>
                  <a:schemeClr val="tx1"/>
                </a:solidFill>
              </a:rPr>
              <a:t>“Do nothing from selfishness or empty conceit, but </a:t>
            </a:r>
            <a:r>
              <a:rPr lang="en-US" sz="2400" u="sng" dirty="0">
                <a:solidFill>
                  <a:schemeClr val="tx1"/>
                </a:solidFill>
              </a:rPr>
              <a:t>with humility of mind</a:t>
            </a:r>
            <a:r>
              <a:rPr lang="en-US" sz="2400" dirty="0">
                <a:solidFill>
                  <a:schemeClr val="tx1"/>
                </a:solidFill>
              </a:rPr>
              <a:t> </a:t>
            </a:r>
            <a:r>
              <a:rPr lang="en-US" sz="2400" u="sng" dirty="0">
                <a:solidFill>
                  <a:schemeClr val="tx1"/>
                </a:solidFill>
              </a:rPr>
              <a:t>regard one another as more important than yourselves.” </a:t>
            </a:r>
            <a:r>
              <a:rPr lang="en-US" sz="2400" dirty="0">
                <a:solidFill>
                  <a:schemeClr val="tx1"/>
                </a:solidFill>
              </a:rPr>
              <a:t>(vs. 3)</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25018107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3000" u="sng" dirty="0">
                <a:solidFill>
                  <a:schemeClr val="tx1"/>
                </a:solidFill>
              </a:rPr>
              <a:t>Love</a:t>
            </a:r>
            <a:r>
              <a:rPr lang="en-US" sz="3000" dirty="0">
                <a:solidFill>
                  <a:schemeClr val="tx1"/>
                </a:solidFill>
              </a:rPr>
              <a:t>, </a:t>
            </a:r>
            <a:r>
              <a:rPr lang="en-US" sz="3000" u="sng" dirty="0">
                <a:solidFill>
                  <a:schemeClr val="tx1"/>
                </a:solidFill>
              </a:rPr>
              <a:t>Kindness</a:t>
            </a:r>
            <a:r>
              <a:rPr lang="en-US" sz="3000" dirty="0">
                <a:solidFill>
                  <a:schemeClr val="tx1"/>
                </a:solidFill>
              </a:rPr>
              <a:t>, </a:t>
            </a:r>
            <a:r>
              <a:rPr lang="en-US" sz="3000" u="sng" dirty="0">
                <a:solidFill>
                  <a:schemeClr val="tx1"/>
                </a:solidFill>
              </a:rPr>
              <a:t>Gentleness</a:t>
            </a:r>
            <a:r>
              <a:rPr lang="en-US" sz="3000" dirty="0">
                <a:solidFill>
                  <a:schemeClr val="tx1"/>
                </a:solidFill>
              </a:rPr>
              <a:t>…</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“with all </a:t>
            </a:r>
            <a:r>
              <a:rPr lang="en-US" sz="2400" u="sng" dirty="0">
                <a:solidFill>
                  <a:schemeClr val="tx1"/>
                </a:solidFill>
              </a:rPr>
              <a:t>humility</a:t>
            </a:r>
            <a:r>
              <a:rPr lang="en-US" sz="2400" dirty="0">
                <a:solidFill>
                  <a:schemeClr val="tx1"/>
                </a:solidFill>
              </a:rPr>
              <a:t> and </a:t>
            </a:r>
            <a:r>
              <a:rPr lang="en-US" sz="2400" u="sng" dirty="0">
                <a:solidFill>
                  <a:schemeClr val="tx1"/>
                </a:solidFill>
              </a:rPr>
              <a:t>gentleness</a:t>
            </a:r>
            <a:r>
              <a:rPr lang="en-US" sz="2400" dirty="0">
                <a:solidFill>
                  <a:schemeClr val="tx1"/>
                </a:solidFill>
              </a:rPr>
              <a:t>, with </a:t>
            </a:r>
            <a:r>
              <a:rPr lang="en-US" sz="2400" u="sng" dirty="0">
                <a:solidFill>
                  <a:schemeClr val="tx1"/>
                </a:solidFill>
              </a:rPr>
              <a:t>patience</a:t>
            </a:r>
            <a:r>
              <a:rPr lang="en-US" sz="2400" dirty="0">
                <a:solidFill>
                  <a:schemeClr val="tx1"/>
                </a:solidFill>
              </a:rPr>
              <a:t>, </a:t>
            </a:r>
            <a:r>
              <a:rPr lang="en-US" sz="2400" u="sng" dirty="0">
                <a:solidFill>
                  <a:schemeClr val="tx1"/>
                </a:solidFill>
              </a:rPr>
              <a:t>showing tolerance for one another in love</a:t>
            </a:r>
            <a:r>
              <a:rPr lang="en-US" sz="2400" dirty="0">
                <a:solidFill>
                  <a:schemeClr val="tx1"/>
                </a:solidFill>
              </a:rPr>
              <a:t>…” (Eph. 4:2)</a:t>
            </a:r>
          </a:p>
          <a:p>
            <a:pPr defTabSz="463550">
              <a:spcBef>
                <a:spcPts val="0"/>
              </a:spcBef>
            </a:pPr>
            <a:r>
              <a:rPr lang="en-US" sz="2400" dirty="0">
                <a:solidFill>
                  <a:schemeClr val="tx1"/>
                </a:solidFill>
              </a:rPr>
              <a:t>“…as those who have been chosen of God, holy and beloved, put on </a:t>
            </a:r>
            <a:r>
              <a:rPr lang="en-US" sz="2400" u="sng" dirty="0">
                <a:solidFill>
                  <a:schemeClr val="tx1"/>
                </a:solidFill>
              </a:rPr>
              <a:t>a heart of compassion, kindness, humility, gentleness and patience</a:t>
            </a:r>
            <a:r>
              <a:rPr lang="en-US" sz="2400" dirty="0">
                <a:solidFill>
                  <a:schemeClr val="tx1"/>
                </a:solidFill>
              </a:rPr>
              <a:t>; </a:t>
            </a:r>
            <a:r>
              <a:rPr lang="en-US" sz="2400" u="sng" dirty="0">
                <a:solidFill>
                  <a:schemeClr val="tx1"/>
                </a:solidFill>
              </a:rPr>
              <a:t>bearing with one another</a:t>
            </a:r>
            <a:r>
              <a:rPr lang="en-US" sz="2400" dirty="0">
                <a:solidFill>
                  <a:schemeClr val="tx1"/>
                </a:solidFill>
              </a:rPr>
              <a:t>, and </a:t>
            </a:r>
            <a:r>
              <a:rPr lang="en-US" sz="2400" u="sng" dirty="0">
                <a:solidFill>
                  <a:schemeClr val="tx1"/>
                </a:solidFill>
              </a:rPr>
              <a:t>forgiving each other</a:t>
            </a:r>
            <a:r>
              <a:rPr lang="en-US" sz="2400" dirty="0">
                <a:solidFill>
                  <a:schemeClr val="tx1"/>
                </a:solidFill>
              </a:rPr>
              <a:t>, whoever has a complaint against anyone; just as the Lord forgave you, so also should you.” (Col. 3:12-13)</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7072493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dirty="0">
                <a:solidFill>
                  <a:schemeClr val="bg1"/>
                </a:solidFill>
                <a:latin typeface="Khmer UI" pitchFamily="34" charset="0"/>
                <a:cs typeface="Khmer UI" pitchFamily="34" charset="0"/>
              </a:rPr>
              <a:t>“My Brother’s Keeper”</a:t>
            </a:r>
          </a:p>
          <a:p>
            <a:pPr lvl="1">
              <a:buClr>
                <a:schemeClr val="bg1"/>
              </a:buClr>
            </a:pPr>
            <a:r>
              <a:rPr lang="en-US" sz="3200" b="1"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854535" y="4700892"/>
            <a:ext cx="803564"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defTabSz="463550">
              <a:spcBef>
                <a:spcPts val="0"/>
              </a:spcBef>
            </a:pPr>
            <a:r>
              <a:rPr lang="en-US" sz="3000" dirty="0">
                <a:solidFill>
                  <a:schemeClr val="tx1"/>
                </a:solidFill>
              </a:rPr>
              <a:t>Is this a “favor for favor”?</a:t>
            </a:r>
          </a:p>
          <a:p>
            <a:pPr defTabSz="463550">
              <a:spcBef>
                <a:spcPts val="0"/>
              </a:spcBef>
            </a:pPr>
            <a:r>
              <a:rPr lang="en-US" sz="3000" dirty="0">
                <a:solidFill>
                  <a:schemeClr val="tx1"/>
                </a:solidFill>
              </a:rPr>
              <a:t>What if they don’t display any appreciation?</a:t>
            </a:r>
          </a:p>
          <a:p>
            <a:pPr defTabSz="463550">
              <a:spcBef>
                <a:spcPts val="0"/>
              </a:spcBef>
            </a:pPr>
            <a:r>
              <a:rPr lang="en-US" sz="3000" dirty="0">
                <a:solidFill>
                  <a:schemeClr val="tx1"/>
                </a:solidFill>
              </a:rPr>
              <a:t>What if I don’t think they </a:t>
            </a:r>
            <a:r>
              <a:rPr lang="en-US" sz="3000" i="1" dirty="0">
                <a:solidFill>
                  <a:schemeClr val="tx1"/>
                </a:solidFill>
              </a:rPr>
              <a:t>deserve </a:t>
            </a:r>
            <a:r>
              <a:rPr lang="en-US" sz="3000" dirty="0">
                <a:solidFill>
                  <a:schemeClr val="tx1"/>
                </a:solidFill>
              </a:rPr>
              <a:t>for me to be loving, kind, patient…?</a:t>
            </a:r>
          </a:p>
          <a:p>
            <a:pPr lvl="1" defTabSz="463550">
              <a:spcBef>
                <a:spcPts val="0"/>
              </a:spcBef>
            </a:pPr>
            <a:r>
              <a:rPr lang="en-US" sz="2400" dirty="0">
                <a:solidFill>
                  <a:schemeClr val="tx1"/>
                </a:solidFill>
              </a:rPr>
              <a:t>“Slaves, in all things obey those who are your masters on earth, not with external service, as those who merely please men, but with sincerity of heart, fearing the Lord. Whatever you do, do your work heartily, as for the Lord rather than for men, knowing that from the Lord you will receive the reward of the inheritance.” (Col. 3:22-24)</a:t>
            </a: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66148178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926149" y="2043958"/>
            <a:ext cx="10296033"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10: Strangers and Pilgrims</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Greatness</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42852" y="3990891"/>
            <a:ext cx="9306296" cy="1379537"/>
          </a:xfrm>
        </p:spPr>
        <p:txBody>
          <a:bodyPr>
            <a:normAutofit fontScale="92500" lnSpcReduction="20000"/>
          </a:bodyPr>
          <a:lstStyle/>
          <a:p>
            <a:pPr algn="l">
              <a:tabLst>
                <a:tab pos="9085263" algn="r"/>
              </a:tabLst>
            </a:pPr>
            <a:r>
              <a:rPr lang="en-US" sz="2800" i="1" dirty="0">
                <a:solidFill>
                  <a:schemeClr val="bg1"/>
                </a:solidFill>
                <a:latin typeface="Khmer UI" pitchFamily="34" charset="0"/>
                <a:cs typeface="Khmer UI" pitchFamily="34" charset="0"/>
              </a:rPr>
              <a:t>All these died in faith, without receiving the promises, but having seen them and having welcomed them from a distance, and having confessed that they were strangers and exiles on the earth.  (Hebrews 11:13)</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7" y="2066310"/>
            <a:ext cx="9838767" cy="4318928"/>
          </a:xfrm>
        </p:spPr>
        <p:txBody>
          <a:bodyPr>
            <a:normAutofit/>
          </a:bodyPr>
          <a:lstStyle/>
          <a:p>
            <a:pPr marL="0" indent="0" defTabSz="463550">
              <a:spcBef>
                <a:spcPts val="0"/>
              </a:spcBef>
              <a:buNone/>
            </a:pPr>
            <a:r>
              <a:rPr lang="en-US" sz="3200" dirty="0">
                <a:solidFill>
                  <a:schemeClr val="tx1"/>
                </a:solidFill>
              </a:rPr>
              <a:t>Faith</a:t>
            </a:r>
          </a:p>
          <a:p>
            <a:pPr marL="0" indent="0" defTabSz="463550">
              <a:spcBef>
                <a:spcPts val="0"/>
              </a:spcBef>
              <a:buNone/>
            </a:pPr>
            <a:endParaRPr lang="en-US" sz="3200" dirty="0">
              <a:solidFill>
                <a:schemeClr val="tx1"/>
              </a:solidFill>
            </a:endParaRPr>
          </a:p>
          <a:p>
            <a:pPr marL="0" indent="0" defTabSz="463550">
              <a:spcBef>
                <a:spcPts val="0"/>
              </a:spcBef>
              <a:buNone/>
            </a:pPr>
            <a:r>
              <a:rPr lang="en-US" sz="3200" dirty="0">
                <a:solidFill>
                  <a:schemeClr val="tx1"/>
                </a:solidFill>
              </a:rPr>
              <a:t>Heb 11:3-18</a:t>
            </a:r>
          </a:p>
          <a:p>
            <a:pPr marL="0" indent="0" defTabSz="463550">
              <a:spcBef>
                <a:spcPts val="0"/>
              </a:spcBef>
              <a:buNone/>
            </a:pPr>
            <a:endParaRPr lang="en-US" sz="3200" dirty="0">
              <a:solidFill>
                <a:schemeClr val="tx1"/>
              </a:solidFill>
            </a:endParaRPr>
          </a:p>
          <a:p>
            <a:pPr marL="0" indent="0" defTabSz="463550">
              <a:spcBef>
                <a:spcPts val="0"/>
              </a:spcBef>
              <a:buNone/>
            </a:pPr>
            <a:r>
              <a:rPr lang="en-US" sz="3200" dirty="0">
                <a:solidFill>
                  <a:schemeClr val="tx1"/>
                </a:solidFill>
              </a:rPr>
              <a:t>2Cor 5:7  …for we walk by faith, not by sight</a:t>
            </a: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6056534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7" y="2066310"/>
            <a:ext cx="9838767" cy="4318928"/>
          </a:xfrm>
        </p:spPr>
        <p:txBody>
          <a:bodyPr>
            <a:normAutofit/>
          </a:bodyPr>
          <a:lstStyle/>
          <a:p>
            <a:pPr marL="0" indent="0" defTabSz="463550">
              <a:spcBef>
                <a:spcPts val="0"/>
              </a:spcBef>
              <a:buNone/>
            </a:pPr>
            <a:r>
              <a:rPr lang="en-US" sz="3200" dirty="0">
                <a:solidFill>
                  <a:schemeClr val="tx1"/>
                </a:solidFill>
              </a:rPr>
              <a:t>Faith</a:t>
            </a:r>
          </a:p>
          <a:p>
            <a:pPr marL="0" indent="0" defTabSz="463550">
              <a:spcBef>
                <a:spcPts val="0"/>
              </a:spcBef>
              <a:buNone/>
            </a:pPr>
            <a:endParaRPr lang="en-US" sz="3200" dirty="0">
              <a:solidFill>
                <a:schemeClr val="tx1"/>
              </a:solidFill>
            </a:endParaRPr>
          </a:p>
          <a:p>
            <a:pPr marL="0" indent="0" defTabSz="463550">
              <a:spcBef>
                <a:spcPts val="0"/>
              </a:spcBef>
              <a:buNone/>
            </a:pPr>
            <a:r>
              <a:rPr lang="en-US" sz="3200" dirty="0">
                <a:solidFill>
                  <a:schemeClr val="tx1"/>
                </a:solidFill>
              </a:rPr>
              <a:t>Heb 11:6</a:t>
            </a:r>
          </a:p>
          <a:p>
            <a:pPr marL="0" indent="0" defTabSz="463550">
              <a:spcBef>
                <a:spcPts val="0"/>
              </a:spcBef>
              <a:buNone/>
            </a:pPr>
            <a:r>
              <a:rPr lang="en-US" sz="3200" dirty="0">
                <a:solidFill>
                  <a:schemeClr val="tx1"/>
                </a:solidFill>
              </a:rPr>
              <a:t>And without faith it is impossible to please Him, for he who comes to God must believe that He is and that He is a rewarder of those who seek Him.</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13251472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7" y="2066310"/>
            <a:ext cx="9838767" cy="4318928"/>
          </a:xfrm>
        </p:spPr>
        <p:txBody>
          <a:bodyPr>
            <a:normAutofit/>
          </a:bodyPr>
          <a:lstStyle/>
          <a:p>
            <a:pPr marL="0" indent="0" defTabSz="463550">
              <a:spcBef>
                <a:spcPts val="0"/>
              </a:spcBef>
              <a:buNone/>
            </a:pPr>
            <a:r>
              <a:rPr lang="en-US" sz="3200" dirty="0">
                <a:solidFill>
                  <a:schemeClr val="tx1"/>
                </a:solidFill>
              </a:rPr>
              <a:t>Faith</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Noah – warned of things not yet seen</a:t>
            </a:r>
          </a:p>
          <a:p>
            <a:pPr defTabSz="463550">
              <a:spcBef>
                <a:spcPts val="0"/>
              </a:spcBef>
            </a:pPr>
            <a:r>
              <a:rPr lang="en-US" sz="3200" dirty="0">
                <a:solidFill>
                  <a:schemeClr val="tx1"/>
                </a:solidFill>
              </a:rPr>
              <a:t>Abraham – not knowing where he was going</a:t>
            </a:r>
          </a:p>
          <a:p>
            <a:pPr defTabSz="463550">
              <a:spcBef>
                <a:spcPts val="0"/>
              </a:spcBef>
            </a:pPr>
            <a:r>
              <a:rPr lang="en-US" sz="3200" dirty="0">
                <a:solidFill>
                  <a:schemeClr val="tx1"/>
                </a:solidFill>
              </a:rPr>
              <a:t>Sarah – conceived beyond the proper time</a:t>
            </a: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26483753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7" y="2066310"/>
            <a:ext cx="9838767" cy="4318928"/>
          </a:xfrm>
        </p:spPr>
        <p:txBody>
          <a:bodyPr>
            <a:normAutofit/>
          </a:bodyPr>
          <a:lstStyle/>
          <a:p>
            <a:pPr marL="0" indent="0" defTabSz="463550">
              <a:spcBef>
                <a:spcPts val="0"/>
              </a:spcBef>
              <a:buNone/>
            </a:pPr>
            <a:r>
              <a:rPr lang="en-US" sz="3200" dirty="0">
                <a:solidFill>
                  <a:schemeClr val="tx1"/>
                </a:solidFill>
              </a:rPr>
              <a:t>Faith</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Noah – warned of things not yet seen</a:t>
            </a:r>
          </a:p>
          <a:p>
            <a:pPr defTabSz="463550">
              <a:spcBef>
                <a:spcPts val="0"/>
              </a:spcBef>
            </a:pPr>
            <a:endParaRPr lang="en-US" sz="3200" dirty="0">
              <a:solidFill>
                <a:schemeClr val="tx1"/>
              </a:solidFill>
            </a:endParaRPr>
          </a:p>
          <a:p>
            <a:pPr defTabSz="463550">
              <a:spcBef>
                <a:spcPts val="0"/>
              </a:spcBef>
            </a:pPr>
            <a:r>
              <a:rPr lang="en-US" sz="3200" dirty="0">
                <a:solidFill>
                  <a:schemeClr val="tx1"/>
                </a:solidFill>
              </a:rPr>
              <a:t>Abraham – not knowing where he was going</a:t>
            </a:r>
          </a:p>
          <a:p>
            <a:pPr defTabSz="463550">
              <a:spcBef>
                <a:spcPts val="0"/>
              </a:spcBef>
            </a:pPr>
            <a:endParaRPr lang="en-US" sz="3200" dirty="0">
              <a:solidFill>
                <a:schemeClr val="tx1"/>
              </a:solidFill>
            </a:endParaRPr>
          </a:p>
          <a:p>
            <a:pPr defTabSz="463550">
              <a:spcBef>
                <a:spcPts val="0"/>
              </a:spcBef>
            </a:pPr>
            <a:r>
              <a:rPr lang="en-US" sz="3200" dirty="0">
                <a:solidFill>
                  <a:schemeClr val="tx1"/>
                </a:solidFill>
              </a:rPr>
              <a:t>Sarah – conceived beyond the proper time</a:t>
            </a: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09435668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2066310"/>
            <a:ext cx="9126247" cy="4678874"/>
          </a:xfrm>
        </p:spPr>
        <p:txBody>
          <a:bodyPr>
            <a:normAutofit/>
          </a:bodyPr>
          <a:lstStyle/>
          <a:p>
            <a:pPr defTabSz="463550">
              <a:spcBef>
                <a:spcPts val="0"/>
              </a:spcBef>
            </a:pPr>
            <a:r>
              <a:rPr lang="en-US" sz="3200" dirty="0">
                <a:solidFill>
                  <a:schemeClr val="tx1"/>
                </a:solidFill>
              </a:rPr>
              <a:t>They trusted in God’s promises</a:t>
            </a:r>
          </a:p>
          <a:p>
            <a:pPr lvl="1" defTabSz="463550">
              <a:spcBef>
                <a:spcPts val="0"/>
              </a:spcBef>
            </a:pPr>
            <a:r>
              <a:rPr lang="en-US" sz="3000" dirty="0">
                <a:solidFill>
                  <a:schemeClr val="tx1"/>
                </a:solidFill>
              </a:rPr>
              <a:t>Rom 4:19-21</a:t>
            </a:r>
          </a:p>
          <a:p>
            <a:pPr marL="457200" lvl="1" indent="0" defTabSz="463550">
              <a:spcBef>
                <a:spcPts val="0"/>
              </a:spcBef>
              <a:buNone/>
            </a:pPr>
            <a:endParaRPr lang="en-US" sz="3000" dirty="0">
              <a:solidFill>
                <a:schemeClr val="tx1"/>
              </a:solidFill>
            </a:endParaRPr>
          </a:p>
          <a:p>
            <a:pPr lvl="1" defTabSz="463550">
              <a:spcBef>
                <a:spcPts val="0"/>
              </a:spcBef>
            </a:pPr>
            <a:r>
              <a:rPr lang="en-US" sz="3000" dirty="0">
                <a:solidFill>
                  <a:schemeClr val="tx1"/>
                </a:solidFill>
              </a:rPr>
              <a:t>2 Tim 1:11-12 – </a:t>
            </a:r>
            <a:r>
              <a:rPr lang="en-US" sz="2800" dirty="0">
                <a:solidFill>
                  <a:schemeClr val="tx1"/>
                </a:solidFill>
              </a:rPr>
              <a:t>It is a trustworthy statement: For if we died with Him, we will also live with Him; If we endure, we will also reign with Him; If we deny Him, He also will deny us; </a:t>
            </a:r>
          </a:p>
          <a:p>
            <a:pPr lvl="1" defTabSz="463550">
              <a:spcBef>
                <a:spcPts val="0"/>
              </a:spcBef>
            </a:pPr>
            <a:endParaRPr lang="en-US" sz="2400" dirty="0">
              <a:solidFill>
                <a:schemeClr val="tx1"/>
              </a:solidFill>
            </a:endParaRPr>
          </a:p>
          <a:p>
            <a:pPr lvl="1" defTabSz="463550">
              <a:spcBef>
                <a:spcPts val="0"/>
              </a:spcBef>
            </a:pPr>
            <a:r>
              <a:rPr lang="en-US" sz="3000" dirty="0">
                <a:solidFill>
                  <a:schemeClr val="tx1"/>
                </a:solidFill>
              </a:rPr>
              <a:t>We must have the same trust</a:t>
            </a:r>
          </a:p>
          <a:p>
            <a:pPr defTabSz="463550">
              <a:spcBef>
                <a:spcPts val="0"/>
              </a:spcBef>
            </a:pPr>
            <a:endParaRPr lang="en-US" sz="3200" dirty="0">
              <a:solidFill>
                <a:schemeClr val="tx1"/>
              </a:solidFill>
            </a:endParaRPr>
          </a:p>
          <a:p>
            <a:pPr defTabSz="463550">
              <a:spcBef>
                <a:spcPts val="0"/>
              </a:spcBef>
            </a:pPr>
            <a:endParaRPr lang="en-US" sz="3200" dirty="0">
              <a:solidFill>
                <a:schemeClr val="tx1"/>
              </a:solidFill>
            </a:endParaRP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3780238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7884775" cy="1320800"/>
          </a:xfrm>
        </p:spPr>
        <p:txBody>
          <a:bodyPr/>
          <a:lstStyle/>
          <a:p>
            <a:r>
              <a:rPr lang="en-US" dirty="0">
                <a:solidFill>
                  <a:schemeClr val="tx1"/>
                </a:solidFill>
              </a:rPr>
              <a:t>What does it take to live like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2066310"/>
            <a:ext cx="9126247" cy="4678874"/>
          </a:xfrm>
        </p:spPr>
        <p:txBody>
          <a:bodyPr>
            <a:normAutofit/>
          </a:bodyPr>
          <a:lstStyle/>
          <a:p>
            <a:pPr defTabSz="463550">
              <a:spcBef>
                <a:spcPts val="0"/>
              </a:spcBef>
            </a:pPr>
            <a:r>
              <a:rPr lang="en-US" sz="3200" dirty="0">
                <a:solidFill>
                  <a:schemeClr val="tx1"/>
                </a:solidFill>
              </a:rPr>
              <a:t>They trusted in God’s promises</a:t>
            </a:r>
          </a:p>
          <a:p>
            <a:pPr lvl="1" defTabSz="463550">
              <a:spcBef>
                <a:spcPts val="0"/>
              </a:spcBef>
            </a:pPr>
            <a:r>
              <a:rPr lang="en-US" sz="3000" dirty="0">
                <a:solidFill>
                  <a:schemeClr val="tx1"/>
                </a:solidFill>
              </a:rPr>
              <a:t>Heb 11:8 – by </a:t>
            </a:r>
          </a:p>
          <a:p>
            <a:pPr lvl="1" defTabSz="463550">
              <a:spcBef>
                <a:spcPts val="0"/>
              </a:spcBef>
            </a:pPr>
            <a:r>
              <a:rPr lang="en-US" sz="3000" dirty="0">
                <a:solidFill>
                  <a:schemeClr val="tx1"/>
                </a:solidFill>
              </a:rPr>
              <a:t>What situations or circumstances help us to realize we have no stake in this world and we must trust in God to care for us?</a:t>
            </a:r>
          </a:p>
          <a:p>
            <a:pPr lvl="1" defTabSz="463550">
              <a:spcBef>
                <a:spcPts val="0"/>
              </a:spcBef>
            </a:pPr>
            <a:endParaRPr lang="en-US" sz="3000" dirty="0">
              <a:solidFill>
                <a:schemeClr val="tx1"/>
              </a:solidFill>
            </a:endParaRPr>
          </a:p>
          <a:p>
            <a:pPr marL="457200" lvl="1" indent="0" defTabSz="463550">
              <a:spcBef>
                <a:spcPts val="0"/>
              </a:spcBef>
              <a:buNone/>
            </a:pPr>
            <a:r>
              <a:rPr lang="en-US" sz="2400" dirty="0">
                <a:solidFill>
                  <a:schemeClr val="tx1"/>
                </a:solidFill>
              </a:rPr>
              <a:t>[I am thinking sickness, loss of job, death of loved one or child, or where obedience cost us our job, job, friends, other relationships,…] </a:t>
            </a:r>
          </a:p>
          <a:p>
            <a:pPr defTabSz="463550">
              <a:spcBef>
                <a:spcPts val="0"/>
              </a:spcBef>
            </a:pPr>
            <a:endParaRPr lang="en-US" sz="3200" dirty="0">
              <a:solidFill>
                <a:schemeClr val="tx1"/>
              </a:solidFill>
            </a:endParaRPr>
          </a:p>
          <a:p>
            <a:pPr defTabSz="463550">
              <a:spcBef>
                <a:spcPts val="0"/>
              </a:spcBef>
            </a:pPr>
            <a:endParaRPr lang="en-US" sz="3200" dirty="0">
              <a:solidFill>
                <a:schemeClr val="tx1"/>
              </a:solidFill>
            </a:endParaRPr>
          </a:p>
          <a:p>
            <a:pPr marL="0" indent="0" defTabSz="463550">
              <a:spcBef>
                <a:spcPts val="0"/>
              </a:spcBef>
              <a:buNone/>
            </a:pPr>
            <a:endParaRPr lang="en-US" sz="3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714202" y="1799909"/>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53582334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4227</TotalTime>
  <Words>1300</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Khmer UI</vt:lpstr>
      <vt:lpstr>Trebuchet MS</vt:lpstr>
      <vt:lpstr>Wingdings 3</vt:lpstr>
      <vt:lpstr>Facet</vt:lpstr>
      <vt:lpstr>PowerPoint Presentation</vt:lpstr>
      <vt:lpstr>THE DISCIPLES RELATIONSHIP:</vt:lpstr>
      <vt:lpstr>LESSON 10: Strangers and Pilgrims The Disciple’s Greatness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What does it take to live like Strangers and Pilgrims?</vt:lpstr>
      <vt:lpstr>A Servant – Definition and “Greatness”</vt:lpstr>
      <vt:lpstr>A Servant – Definition and “Greatness”</vt:lpstr>
      <vt:lpstr>Jesus, the Great Example</vt:lpstr>
      <vt:lpstr>Jesus, the Great Example</vt:lpstr>
      <vt:lpstr>Jesus, the Great Example</vt:lpstr>
      <vt:lpstr>How to Be a Good Servant - Attitude</vt:lpstr>
      <vt:lpstr>How to Be a Good Servant - Attitude</vt:lpstr>
      <vt:lpstr>How to Be a Good Servant - Attitude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115</cp:revision>
  <dcterms:created xsi:type="dcterms:W3CDTF">2019-04-01T23:59:38Z</dcterms:created>
  <dcterms:modified xsi:type="dcterms:W3CDTF">2019-06-09T00:08:10Z</dcterms:modified>
</cp:coreProperties>
</file>